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45" r:id="rId14"/>
    <p:sldId id="341" r:id="rId15"/>
    <p:sldId id="348" r:id="rId16"/>
    <p:sldId id="370" r:id="rId17"/>
    <p:sldId id="349" r:id="rId18"/>
    <p:sldId id="378" r:id="rId19"/>
    <p:sldId id="328" r:id="rId20"/>
    <p:sldId id="372" r:id="rId21"/>
    <p:sldId id="363" r:id="rId22"/>
    <p:sldId id="326" r:id="rId23"/>
    <p:sldId id="356" r:id="rId24"/>
    <p:sldId id="350" r:id="rId25"/>
    <p:sldId id="322" r:id="rId26"/>
    <p:sldId id="323" r:id="rId27"/>
    <p:sldId id="324" r:id="rId28"/>
    <p:sldId id="365" r:id="rId29"/>
    <p:sldId id="362" r:id="rId30"/>
    <p:sldId id="366" r:id="rId31"/>
    <p:sldId id="371" r:id="rId32"/>
    <p:sldId id="368" r:id="rId33"/>
    <p:sldId id="369" r:id="rId34"/>
    <p:sldId id="376" r:id="rId35"/>
    <p:sldId id="367" r:id="rId36"/>
    <p:sldId id="329" r:id="rId37"/>
    <p:sldId id="364" r:id="rId38"/>
    <p:sldId id="330" r:id="rId39"/>
    <p:sldId id="358" r:id="rId40"/>
    <p:sldId id="373" r:id="rId41"/>
    <p:sldId id="375" r:id="rId42"/>
    <p:sldId id="377" r:id="rId43"/>
    <p:sldId id="361" r:id="rId44"/>
    <p:sldId id="339" r:id="rId45"/>
    <p:sldId id="340" r:id="rId46"/>
    <p:sldId id="331" r:id="rId47"/>
    <p:sldId id="334" r:id="rId48"/>
    <p:sldId id="338" r:id="rId49"/>
    <p:sldId id="343" r:id="rId50"/>
    <p:sldId id="344" r:id="rId51"/>
    <p:sldId id="351" r:id="rId52"/>
    <p:sldId id="354" r:id="rId53"/>
    <p:sldId id="357" r:id="rId54"/>
    <p:sldId id="360" r:id="rId55"/>
    <p:sldId id="359" r:id="rId56"/>
    <p:sldId id="352" r:id="rId57"/>
    <p:sldId id="353" r:id="rId58"/>
    <p:sldId id="336" r:id="rId59"/>
    <p:sldId id="337" r:id="rId60"/>
    <p:sldId id="317" r:id="rId61"/>
    <p:sldId id="318" r:id="rId62"/>
    <p:sldId id="311" r:id="rId63"/>
    <p:sldId id="309" r:id="rId64"/>
    <p:sldId id="310" r:id="rId65"/>
    <p:sldId id="308" r:id="rId66"/>
    <p:sldId id="307" r:id="rId67"/>
    <p:sldId id="299" r:id="rId68"/>
    <p:sldId id="306" r:id="rId69"/>
    <p:sldId id="300" r:id="rId70"/>
    <p:sldId id="305" r:id="rId71"/>
    <p:sldId id="301" r:id="rId72"/>
    <p:sldId id="285" r:id="rId73"/>
    <p:sldId id="287" r:id="rId74"/>
    <p:sldId id="294" r:id="rId75"/>
    <p:sldId id="289" r:id="rId76"/>
    <p:sldId id="293" r:id="rId77"/>
    <p:sldId id="295" r:id="rId78"/>
    <p:sldId id="298" r:id="rId79"/>
    <p:sldId id="292" r:id="rId80"/>
    <p:sldId id="291" r:id="rId81"/>
    <p:sldId id="314" r:id="rId82"/>
    <p:sldId id="304" r:id="rId83"/>
    <p:sldId id="283" r:id="rId84"/>
    <p:sldId id="284" r:id="rId85"/>
    <p:sldId id="288" r:id="rId86"/>
    <p:sldId id="276" r:id="rId87"/>
    <p:sldId id="279" r:id="rId88"/>
    <p:sldId id="278" r:id="rId89"/>
    <p:sldId id="280" r:id="rId90"/>
    <p:sldId id="282" r:id="rId91"/>
    <p:sldId id="268" r:id="rId92"/>
    <p:sldId id="267" r:id="rId93"/>
    <p:sldId id="266" r:id="rId94"/>
    <p:sldId id="265" r:id="rId95"/>
    <p:sldId id="258" r:id="rId96"/>
    <p:sldId id="263" r:id="rId97"/>
    <p:sldId id="264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78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jpe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jpeg"/><Relationship Id="rId5" Type="http://schemas.openxmlformats.org/officeDocument/2006/relationships/image" Target="../media/image249.jpeg"/><Relationship Id="rId4" Type="http://schemas.openxmlformats.org/officeDocument/2006/relationships/image" Target="../media/image2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7" Type="http://schemas.openxmlformats.org/officeDocument/2006/relationships/image" Target="../media/image2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jpeg"/><Relationship Id="rId5" Type="http://schemas.openxmlformats.org/officeDocument/2006/relationships/image" Target="../media/image253.jpeg"/><Relationship Id="rId4" Type="http://schemas.openxmlformats.org/officeDocument/2006/relationships/image" Target="../media/image25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31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69.png"/><Relationship Id="rId4" Type="http://schemas.openxmlformats.org/officeDocument/2006/relationships/image" Target="../media/image20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11" Type="http://schemas.openxmlformats.org/officeDocument/2006/relationships/image" Target="../media/image277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26" Type="http://schemas.openxmlformats.org/officeDocument/2006/relationships/image" Target="../media/image305.png"/><Relationship Id="rId39" Type="http://schemas.openxmlformats.org/officeDocument/2006/relationships/image" Target="../media/image356.png"/><Relationship Id="rId21" Type="http://schemas.openxmlformats.org/officeDocument/2006/relationships/image" Target="../media/image339.png"/><Relationship Id="rId34" Type="http://schemas.openxmlformats.org/officeDocument/2006/relationships/image" Target="../media/image351.png"/><Relationship Id="rId42" Type="http://schemas.openxmlformats.org/officeDocument/2006/relationships/image" Target="../media/image359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6" Type="http://schemas.openxmlformats.org/officeDocument/2006/relationships/image" Target="../media/image334.png"/><Relationship Id="rId29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24" Type="http://schemas.openxmlformats.org/officeDocument/2006/relationships/image" Target="../media/image342.png"/><Relationship Id="rId32" Type="http://schemas.openxmlformats.org/officeDocument/2006/relationships/image" Target="../media/image349.png"/><Relationship Id="rId37" Type="http://schemas.openxmlformats.org/officeDocument/2006/relationships/image" Target="../media/image354.png"/><Relationship Id="rId40" Type="http://schemas.openxmlformats.org/officeDocument/2006/relationships/image" Target="../media/image357.png"/><Relationship Id="rId45" Type="http://schemas.openxmlformats.org/officeDocument/2006/relationships/image" Target="../media/image362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41.png"/><Relationship Id="rId28" Type="http://schemas.openxmlformats.org/officeDocument/2006/relationships/image" Target="../media/image345.png"/><Relationship Id="rId36" Type="http://schemas.openxmlformats.org/officeDocument/2006/relationships/image" Target="../media/image353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31" Type="http://schemas.openxmlformats.org/officeDocument/2006/relationships/image" Target="../media/image348.png"/><Relationship Id="rId44" Type="http://schemas.openxmlformats.org/officeDocument/2006/relationships/image" Target="../media/image361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Relationship Id="rId27" Type="http://schemas.openxmlformats.org/officeDocument/2006/relationships/image" Target="../media/image344.png"/><Relationship Id="rId30" Type="http://schemas.openxmlformats.org/officeDocument/2006/relationships/image" Target="../media/image347.png"/><Relationship Id="rId35" Type="http://schemas.openxmlformats.org/officeDocument/2006/relationships/image" Target="../media/image352.png"/><Relationship Id="rId43" Type="http://schemas.openxmlformats.org/officeDocument/2006/relationships/image" Target="../media/image360.png"/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43.png"/><Relationship Id="rId33" Type="http://schemas.openxmlformats.org/officeDocument/2006/relationships/image" Target="../media/image350.png"/><Relationship Id="rId38" Type="http://schemas.openxmlformats.org/officeDocument/2006/relationships/image" Target="../media/image355.png"/><Relationship Id="rId46" Type="http://schemas.openxmlformats.org/officeDocument/2006/relationships/image" Target="../media/image363.png"/><Relationship Id="rId20" Type="http://schemas.openxmlformats.org/officeDocument/2006/relationships/image" Target="../media/image338.png"/><Relationship Id="rId41" Type="http://schemas.openxmlformats.org/officeDocument/2006/relationships/image" Target="../media/image3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" Type="http://schemas.openxmlformats.org/officeDocument/2006/relationships/image" Target="../media/image364.png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3" Type="http://schemas.openxmlformats.org/officeDocument/2006/relationships/image" Target="../media/image305.png"/><Relationship Id="rId21" Type="http://schemas.openxmlformats.org/officeDocument/2006/relationships/image" Target="../media/image396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" Type="http://schemas.openxmlformats.org/officeDocument/2006/relationships/image" Target="../media/image343.png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345.png"/><Relationship Id="rId15" Type="http://schemas.openxmlformats.org/officeDocument/2006/relationships/image" Target="../media/image390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4" Type="http://schemas.openxmlformats.org/officeDocument/2006/relationships/image" Target="../media/image344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6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" Type="http://schemas.openxmlformats.org/officeDocument/2006/relationships/image" Target="../media/image397.png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345.png"/><Relationship Id="rId5" Type="http://schemas.openxmlformats.org/officeDocument/2006/relationships/image" Target="../media/image400.png"/><Relationship Id="rId15" Type="http://schemas.openxmlformats.org/officeDocument/2006/relationships/image" Target="../media/image408.png"/><Relationship Id="rId10" Type="http://schemas.openxmlformats.org/officeDocument/2006/relationships/image" Target="../media/image344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12.png"/><Relationship Id="rId7" Type="http://schemas.openxmlformats.org/officeDocument/2006/relationships/image" Target="../media/image41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7.png"/><Relationship Id="rId18" Type="http://schemas.openxmlformats.org/officeDocument/2006/relationships/image" Target="../media/image432.png"/><Relationship Id="rId26" Type="http://schemas.openxmlformats.org/officeDocument/2006/relationships/image" Target="../media/image440.png"/><Relationship Id="rId39" Type="http://schemas.openxmlformats.org/officeDocument/2006/relationships/image" Target="../media/image407.png"/><Relationship Id="rId21" Type="http://schemas.openxmlformats.org/officeDocument/2006/relationships/image" Target="../media/image435.png"/><Relationship Id="rId34" Type="http://schemas.openxmlformats.org/officeDocument/2006/relationships/image" Target="../media/image448.png"/><Relationship Id="rId42" Type="http://schemas.openxmlformats.org/officeDocument/2006/relationships/image" Target="../media/image455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6" Type="http://schemas.openxmlformats.org/officeDocument/2006/relationships/image" Target="../media/image430.png"/><Relationship Id="rId20" Type="http://schemas.openxmlformats.org/officeDocument/2006/relationships/image" Target="../media/image434.png"/><Relationship Id="rId29" Type="http://schemas.openxmlformats.org/officeDocument/2006/relationships/image" Target="../media/image443.png"/><Relationship Id="rId41" Type="http://schemas.openxmlformats.org/officeDocument/2006/relationships/image" Target="../media/image4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11" Type="http://schemas.openxmlformats.org/officeDocument/2006/relationships/image" Target="../media/image425.png"/><Relationship Id="rId24" Type="http://schemas.openxmlformats.org/officeDocument/2006/relationships/image" Target="../media/image438.png"/><Relationship Id="rId32" Type="http://schemas.openxmlformats.org/officeDocument/2006/relationships/image" Target="../media/image446.png"/><Relationship Id="rId37" Type="http://schemas.openxmlformats.org/officeDocument/2006/relationships/image" Target="../media/image451.png"/><Relationship Id="rId40" Type="http://schemas.openxmlformats.org/officeDocument/2006/relationships/image" Target="../media/image453.png"/><Relationship Id="rId5" Type="http://schemas.openxmlformats.org/officeDocument/2006/relationships/image" Target="../media/image419.png"/><Relationship Id="rId15" Type="http://schemas.openxmlformats.org/officeDocument/2006/relationships/image" Target="../media/image429.png"/><Relationship Id="rId23" Type="http://schemas.openxmlformats.org/officeDocument/2006/relationships/image" Target="../media/image437.png"/><Relationship Id="rId28" Type="http://schemas.openxmlformats.org/officeDocument/2006/relationships/image" Target="../media/image442.png"/><Relationship Id="rId36" Type="http://schemas.openxmlformats.org/officeDocument/2006/relationships/image" Target="../media/image450.png"/><Relationship Id="rId10" Type="http://schemas.openxmlformats.org/officeDocument/2006/relationships/image" Target="../media/image424.png"/><Relationship Id="rId19" Type="http://schemas.openxmlformats.org/officeDocument/2006/relationships/image" Target="../media/image433.png"/><Relationship Id="rId31" Type="http://schemas.openxmlformats.org/officeDocument/2006/relationships/image" Target="../media/image445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Relationship Id="rId14" Type="http://schemas.openxmlformats.org/officeDocument/2006/relationships/image" Target="../media/image428.png"/><Relationship Id="rId22" Type="http://schemas.openxmlformats.org/officeDocument/2006/relationships/image" Target="../media/image436.png"/><Relationship Id="rId27" Type="http://schemas.openxmlformats.org/officeDocument/2006/relationships/image" Target="../media/image441.png"/><Relationship Id="rId30" Type="http://schemas.openxmlformats.org/officeDocument/2006/relationships/image" Target="../media/image444.png"/><Relationship Id="rId35" Type="http://schemas.openxmlformats.org/officeDocument/2006/relationships/image" Target="../media/image449.png"/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12" Type="http://schemas.openxmlformats.org/officeDocument/2006/relationships/image" Target="../media/image426.png"/><Relationship Id="rId17" Type="http://schemas.openxmlformats.org/officeDocument/2006/relationships/image" Target="../media/image431.png"/><Relationship Id="rId25" Type="http://schemas.openxmlformats.org/officeDocument/2006/relationships/image" Target="../media/image439.png"/><Relationship Id="rId33" Type="http://schemas.openxmlformats.org/officeDocument/2006/relationships/image" Target="../media/image447.png"/><Relationship Id="rId38" Type="http://schemas.openxmlformats.org/officeDocument/2006/relationships/image" Target="../media/image4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8.png"/><Relationship Id="rId4" Type="http://schemas.openxmlformats.org/officeDocument/2006/relationships/image" Target="../media/image40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9.png"/><Relationship Id="rId18" Type="http://schemas.openxmlformats.org/officeDocument/2006/relationships/image" Target="../media/image473.png"/><Relationship Id="rId26" Type="http://schemas.openxmlformats.org/officeDocument/2006/relationships/image" Target="../media/image409.png"/><Relationship Id="rId39" Type="http://schemas.openxmlformats.org/officeDocument/2006/relationships/image" Target="../media/image492.png"/><Relationship Id="rId21" Type="http://schemas.openxmlformats.org/officeDocument/2006/relationships/image" Target="../media/image476.png"/><Relationship Id="rId34" Type="http://schemas.openxmlformats.org/officeDocument/2006/relationships/image" Target="../media/image488.png"/><Relationship Id="rId7" Type="http://schemas.openxmlformats.org/officeDocument/2006/relationships/image" Target="../media/image463.png"/><Relationship Id="rId2" Type="http://schemas.openxmlformats.org/officeDocument/2006/relationships/image" Target="../media/image458.png"/><Relationship Id="rId16" Type="http://schemas.openxmlformats.org/officeDocument/2006/relationships/image" Target="../media/image471.png"/><Relationship Id="rId20" Type="http://schemas.openxmlformats.org/officeDocument/2006/relationships/image" Target="../media/image475.png"/><Relationship Id="rId29" Type="http://schemas.openxmlformats.org/officeDocument/2006/relationships/image" Target="../media/image483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24" Type="http://schemas.openxmlformats.org/officeDocument/2006/relationships/image" Target="../media/image479.png"/><Relationship Id="rId32" Type="http://schemas.openxmlformats.org/officeDocument/2006/relationships/image" Target="../media/image486.png"/><Relationship Id="rId37" Type="http://schemas.openxmlformats.org/officeDocument/2006/relationships/image" Target="../media/image410.png"/><Relationship Id="rId40" Type="http://schemas.openxmlformats.org/officeDocument/2006/relationships/image" Target="../media/image493.png"/><Relationship Id="rId5" Type="http://schemas.openxmlformats.org/officeDocument/2006/relationships/image" Target="../media/image461.png"/><Relationship Id="rId15" Type="http://schemas.openxmlformats.org/officeDocument/2006/relationships/image" Target="../media/image408.png"/><Relationship Id="rId23" Type="http://schemas.openxmlformats.org/officeDocument/2006/relationships/image" Target="../media/image478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image" Target="../media/image466.png"/><Relationship Id="rId19" Type="http://schemas.openxmlformats.org/officeDocument/2006/relationships/image" Target="../media/image474.png"/><Relationship Id="rId31" Type="http://schemas.openxmlformats.org/officeDocument/2006/relationships/image" Target="../media/image485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Relationship Id="rId22" Type="http://schemas.openxmlformats.org/officeDocument/2006/relationships/image" Target="../media/image477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12" Type="http://schemas.openxmlformats.org/officeDocument/2006/relationships/image" Target="../media/image468.png"/><Relationship Id="rId17" Type="http://schemas.openxmlformats.org/officeDocument/2006/relationships/image" Target="../media/image472.png"/><Relationship Id="rId25" Type="http://schemas.openxmlformats.org/officeDocument/2006/relationships/image" Target="../media/image480.png"/><Relationship Id="rId33" Type="http://schemas.openxmlformats.org/officeDocument/2006/relationships/image" Target="../media/image487.png"/><Relationship Id="rId38" Type="http://schemas.openxmlformats.org/officeDocument/2006/relationships/image" Target="../media/image4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6.png"/><Relationship Id="rId7" Type="http://schemas.openxmlformats.org/officeDocument/2006/relationships/image" Target="../media/image499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8.png"/><Relationship Id="rId5" Type="http://schemas.openxmlformats.org/officeDocument/2006/relationships/image" Target="../media/image403.png"/><Relationship Id="rId4" Type="http://schemas.openxmlformats.org/officeDocument/2006/relationships/image" Target="../media/image497.png"/><Relationship Id="rId9" Type="http://schemas.openxmlformats.org/officeDocument/2006/relationships/image" Target="../media/image4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6.png"/><Relationship Id="rId7" Type="http://schemas.openxmlformats.org/officeDocument/2006/relationships/image" Target="../media/image402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Relationship Id="rId9" Type="http://schemas.openxmlformats.org/officeDocument/2006/relationships/image" Target="../media/image5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513.png"/><Relationship Id="rId7" Type="http://schemas.openxmlformats.org/officeDocument/2006/relationships/image" Target="../media/image51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6.png"/><Relationship Id="rId11" Type="http://schemas.openxmlformats.org/officeDocument/2006/relationships/image" Target="../media/image521.png"/><Relationship Id="rId5" Type="http://schemas.openxmlformats.org/officeDocument/2006/relationships/image" Target="../media/image515.png"/><Relationship Id="rId10" Type="http://schemas.openxmlformats.org/officeDocument/2006/relationships/image" Target="../media/image520.png"/><Relationship Id="rId4" Type="http://schemas.openxmlformats.org/officeDocument/2006/relationships/image" Target="../media/image514.png"/><Relationship Id="rId9" Type="http://schemas.openxmlformats.org/officeDocument/2006/relationships/image" Target="../media/image5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11.png"/><Relationship Id="rId7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5" Type="http://schemas.openxmlformats.org/officeDocument/2006/relationships/image" Target="../media/image379.png"/><Relationship Id="rId4" Type="http://schemas.openxmlformats.org/officeDocument/2006/relationships/image" Target="../media/image3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5.png"/><Relationship Id="rId7" Type="http://schemas.openxmlformats.org/officeDocument/2006/relationships/image" Target="../media/image53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Relationship Id="rId9" Type="http://schemas.openxmlformats.org/officeDocument/2006/relationships/image" Target="../media/image50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44.png"/><Relationship Id="rId7" Type="http://schemas.openxmlformats.org/officeDocument/2006/relationships/image" Target="../media/image547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46.png"/><Relationship Id="rId10" Type="http://schemas.openxmlformats.org/officeDocument/2006/relationships/image" Target="../media/image550.png"/><Relationship Id="rId4" Type="http://schemas.openxmlformats.org/officeDocument/2006/relationships/image" Target="../media/image545.png"/><Relationship Id="rId9" Type="http://schemas.openxmlformats.org/officeDocument/2006/relationships/image" Target="../media/image5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7" Type="http://schemas.openxmlformats.org/officeDocument/2006/relationships/image" Target="../media/image563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CBB2CFB-526B-4D5C-AD1B-99961FC9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CF8D2-4A99-CD45-371B-51A23C2DD4F0}"/>
              </a:ext>
            </a:extLst>
          </p:cNvPr>
          <p:cNvSpPr/>
          <p:nvPr/>
        </p:nvSpPr>
        <p:spPr>
          <a:xfrm>
            <a:off x="3224497" y="941294"/>
            <a:ext cx="372405" cy="2752165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F417-AEB8-5814-1166-2B0D5099107D}"/>
              </a:ext>
            </a:extLst>
          </p:cNvPr>
          <p:cNvSpPr/>
          <p:nvPr/>
        </p:nvSpPr>
        <p:spPr>
          <a:xfrm>
            <a:off x="3783106" y="1697481"/>
            <a:ext cx="80293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86FE6-7420-7111-57B7-3B94AAFE890D}"/>
              </a:ext>
            </a:extLst>
          </p:cNvPr>
          <p:cNvSpPr/>
          <p:nvPr/>
        </p:nvSpPr>
        <p:spPr>
          <a:xfrm>
            <a:off x="4140917" y="2809105"/>
            <a:ext cx="480207" cy="457200"/>
          </a:xfrm>
          <a:prstGeom prst="rect">
            <a:avLst/>
          </a:prstGeom>
          <a:solidFill>
            <a:srgbClr val="15608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06/24</a:t>
            </a:r>
          </a:p>
        </p:txBody>
      </p:sp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2D5BBEB-1326-2330-743B-9751EF8C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2" y="3190094"/>
            <a:ext cx="2582885" cy="19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6C1C6-A056-7E68-1A28-75E704EE7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75" y="1203114"/>
            <a:ext cx="2509882" cy="1934551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EE432B-B221-5C65-5A14-2C49C96B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3" y="5342560"/>
            <a:ext cx="3342265" cy="13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23522D-36B0-310C-DB73-0A4FA280BD75}"/>
              </a:ext>
            </a:extLst>
          </p:cNvPr>
          <p:cNvSpPr txBox="1"/>
          <p:nvPr/>
        </p:nvSpPr>
        <p:spPr>
          <a:xfrm>
            <a:off x="3676072" y="5768875"/>
            <a:ext cx="261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reflect artifact? Also fix y. This should be y = 0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0E24E-FE63-1D84-7C3D-CEDA7D73ECCD}"/>
              </a:ext>
            </a:extLst>
          </p:cNvPr>
          <p:cNvSpPr txBox="1"/>
          <p:nvPr/>
        </p:nvSpPr>
        <p:spPr>
          <a:xfrm>
            <a:off x="7566759" y="1816600"/>
            <a:ext cx="292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TJY RERUN TO GET XZ HEATMAP 06/24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1" y="1469165"/>
            <a:ext cx="2851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0076E-4AEC-12A6-07A4-ED5AD8FB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44" y="1785170"/>
            <a:ext cx="3173606" cy="232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91CF5E-BB85-177D-2BDD-3876FF1B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44" y="4230860"/>
            <a:ext cx="3134698" cy="16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033D542-91DA-24FB-6E3D-97942271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30" y="4624529"/>
            <a:ext cx="2807815" cy="21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749FB-BB86-82DA-6177-596D965A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00" y="2492235"/>
            <a:ext cx="2934749" cy="21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951D7-95DF-9707-0891-7EF38BD7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6" y="1604514"/>
            <a:ext cx="2534626" cy="219328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644AB6E-57BC-043B-4D99-6DBDAF54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17" y="3991828"/>
            <a:ext cx="2620455" cy="20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671FB3D-03FA-6C15-DE91-FB759C45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37" y="3797800"/>
            <a:ext cx="316706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1161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866922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EE77-B567-3EB7-654B-8C0B5EC80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679" y="1744129"/>
            <a:ext cx="2338315" cy="24030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5209E48-50D7-41EF-62E1-CF93145C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27" y="4392197"/>
            <a:ext cx="2702117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09" y="4265481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A62ACE6-56E0-CDCA-A9A5-34D26AB8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04" y="4140311"/>
            <a:ext cx="2868013" cy="219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8E03F-0998-318F-FF73-E19C0E5E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81" y="1682518"/>
            <a:ext cx="276263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97186</TotalTime>
  <Words>1739</Words>
  <Application>Microsoft Office PowerPoint</Application>
  <PresentationFormat>Widescreen</PresentationFormat>
  <Paragraphs>409</Paragraphs>
  <Slides>97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a15s015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397</cp:revision>
  <dcterms:created xsi:type="dcterms:W3CDTF">2023-07-26T17:49:20Z</dcterms:created>
  <dcterms:modified xsi:type="dcterms:W3CDTF">2025-06-26T01:18:48Z</dcterms:modified>
</cp:coreProperties>
</file>